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Della Respira"/>
      <p:regular r:id="rId16"/>
    </p:embeddedFont>
    <p:embeddedFont>
      <p:font typeface="DM Sans Light"/>
      <p:regular r:id="rId17"/>
      <p:bold r:id="rId18"/>
      <p:italic r:id="rId19"/>
      <p:boldItalic r:id="rId20"/>
    </p:embeddedFont>
    <p:embeddedFont>
      <p:font typeface="DM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20" Type="http://schemas.openxmlformats.org/officeDocument/2006/relationships/font" Target="fonts/DMSansLight-boldItalic.fntdata"/><Relationship Id="rId22" Type="http://schemas.openxmlformats.org/officeDocument/2006/relationships/font" Target="fonts/DMSans-bold.fntdata"/><Relationship Id="rId21" Type="http://schemas.openxmlformats.org/officeDocument/2006/relationships/font" Target="fonts/DMSans-regular.fntdata"/><Relationship Id="rId24" Type="http://schemas.openxmlformats.org/officeDocument/2006/relationships/font" Target="fonts/DMSans-boldItalic.fntdata"/><Relationship Id="rId23" Type="http://schemas.openxmlformats.org/officeDocument/2006/relationships/font" Target="fonts/DM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DMSansLight-regular.fntdata"/><Relationship Id="rId16" Type="http://schemas.openxmlformats.org/officeDocument/2006/relationships/font" Target="fonts/DellaRespira-regular.fntdata"/><Relationship Id="rId19" Type="http://schemas.openxmlformats.org/officeDocument/2006/relationships/font" Target="fonts/DMSansLight-italic.fntdata"/><Relationship Id="rId18" Type="http://schemas.openxmlformats.org/officeDocument/2006/relationships/font" Target="fonts/DMSansLight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1665a334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1665a334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1665a33430_0_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1665a33430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1665a3343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1665a3343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1665a3343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1665a3343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1665a33430_0_6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1665a33430_0_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1665a33430_0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1665a33430_0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31665a33430_0_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31665a33430_0_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1665a33430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1665a33430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1665a33430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31665a33430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1665a33430_0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1665a33430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50" y="284775"/>
            <a:ext cx="8598900" cy="2478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74950" y="2975835"/>
            <a:ext cx="4201200" cy="1313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274950" y="4501727"/>
            <a:ext cx="8598900" cy="357000"/>
          </a:xfrm>
          <a:prstGeom prst="roundRect">
            <a:avLst>
              <a:gd fmla="val 34148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274725" y="312763"/>
            <a:ext cx="8598900" cy="24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74725" y="2971100"/>
            <a:ext cx="4213200" cy="131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2" type="subTitle"/>
          </p:nvPr>
        </p:nvSpPr>
        <p:spPr>
          <a:xfrm>
            <a:off x="279625" y="4509075"/>
            <a:ext cx="8598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1 Alt">
  <p:cSld name="CUSTOM_7_1">
    <p:bg>
      <p:bgPr>
        <a:solidFill>
          <a:schemeClr val="dk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>
            <p:ph idx="2" type="pic"/>
          </p:nvPr>
        </p:nvSpPr>
        <p:spPr>
          <a:xfrm>
            <a:off x="2547100" y="1159275"/>
            <a:ext cx="6326700" cy="3705000"/>
          </a:xfrm>
          <a:prstGeom prst="roundRect">
            <a:avLst>
              <a:gd fmla="val 653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11"/>
          <p:cNvSpPr txBox="1"/>
          <p:nvPr>
            <p:ph idx="1" type="body"/>
          </p:nvPr>
        </p:nvSpPr>
        <p:spPr>
          <a:xfrm>
            <a:off x="496375" y="1377200"/>
            <a:ext cx="1663800" cy="32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8" name="Google Shape;108;p11"/>
          <p:cNvSpPr/>
          <p:nvPr/>
        </p:nvSpPr>
        <p:spPr>
          <a:xfrm>
            <a:off x="254710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09" name="Google Shape;109;p11"/>
          <p:cNvSpPr/>
          <p:nvPr/>
        </p:nvSpPr>
        <p:spPr>
          <a:xfrm>
            <a:off x="274950" y="284775"/>
            <a:ext cx="2096400" cy="7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10" name="Google Shape;110;p11"/>
          <p:cNvSpPr txBox="1"/>
          <p:nvPr>
            <p:ph type="title"/>
          </p:nvPr>
        </p:nvSpPr>
        <p:spPr>
          <a:xfrm>
            <a:off x="254710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11" name="Google Shape;111;p11"/>
          <p:cNvSpPr txBox="1"/>
          <p:nvPr>
            <p:ph idx="3" type="subTitle"/>
          </p:nvPr>
        </p:nvSpPr>
        <p:spPr>
          <a:xfrm>
            <a:off x="274950" y="2847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1 Editable">
  <p:cSld name="CUSTOM_7_1_1">
    <p:bg>
      <p:bgPr>
        <a:solidFill>
          <a:schemeClr val="dk2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2"/>
          <p:cNvSpPr/>
          <p:nvPr>
            <p:ph idx="2" type="pic"/>
          </p:nvPr>
        </p:nvSpPr>
        <p:spPr>
          <a:xfrm>
            <a:off x="4672600" y="1159275"/>
            <a:ext cx="4201200" cy="3705000"/>
          </a:xfrm>
          <a:prstGeom prst="roundRect">
            <a:avLst>
              <a:gd fmla="val 629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12"/>
          <p:cNvSpPr txBox="1"/>
          <p:nvPr>
            <p:ph idx="1" type="body"/>
          </p:nvPr>
        </p:nvSpPr>
        <p:spPr>
          <a:xfrm>
            <a:off x="496375" y="1377200"/>
            <a:ext cx="3772800" cy="32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15" name="Google Shape;115;p12"/>
          <p:cNvSpPr/>
          <p:nvPr/>
        </p:nvSpPr>
        <p:spPr>
          <a:xfrm>
            <a:off x="254710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16" name="Google Shape;116;p12"/>
          <p:cNvSpPr/>
          <p:nvPr/>
        </p:nvSpPr>
        <p:spPr>
          <a:xfrm>
            <a:off x="274950" y="284775"/>
            <a:ext cx="2096400" cy="7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17" name="Google Shape;117;p12"/>
          <p:cNvSpPr txBox="1"/>
          <p:nvPr>
            <p:ph type="title"/>
          </p:nvPr>
        </p:nvSpPr>
        <p:spPr>
          <a:xfrm>
            <a:off x="254710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18" name="Google Shape;118;p12"/>
          <p:cNvSpPr txBox="1"/>
          <p:nvPr>
            <p:ph idx="3" type="subTitle"/>
          </p:nvPr>
        </p:nvSpPr>
        <p:spPr>
          <a:xfrm>
            <a:off x="274950" y="2847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2">
  <p:cSld name="CUSTOM_8">
    <p:bg>
      <p:bgPr>
        <a:solidFill>
          <a:schemeClr val="lt2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"/>
          <p:cNvSpPr/>
          <p:nvPr>
            <p:ph idx="2" type="pic"/>
          </p:nvPr>
        </p:nvSpPr>
        <p:spPr>
          <a:xfrm>
            <a:off x="6777400" y="1159275"/>
            <a:ext cx="2096400" cy="3705000"/>
          </a:xfrm>
          <a:prstGeom prst="roundRect">
            <a:avLst>
              <a:gd fmla="val 11005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3"/>
          <p:cNvSpPr/>
          <p:nvPr/>
        </p:nvSpPr>
        <p:spPr>
          <a:xfrm>
            <a:off x="27495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22" name="Google Shape;122;p13"/>
          <p:cNvSpPr txBox="1"/>
          <p:nvPr>
            <p:ph idx="1" type="body"/>
          </p:nvPr>
        </p:nvSpPr>
        <p:spPr>
          <a:xfrm>
            <a:off x="545275" y="1321275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23" name="Google Shape;123;p13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24" name="Google Shape;124;p13"/>
          <p:cNvSpPr/>
          <p:nvPr/>
        </p:nvSpPr>
        <p:spPr>
          <a:xfrm>
            <a:off x="6777400" y="284775"/>
            <a:ext cx="2096400" cy="704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25" name="Google Shape;125;p13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26" name="Google Shape;126;p13"/>
          <p:cNvSpPr txBox="1"/>
          <p:nvPr>
            <p:ph idx="3" type="subTitle"/>
          </p:nvPr>
        </p:nvSpPr>
        <p:spPr>
          <a:xfrm>
            <a:off x="6777400" y="2847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3">
  <p:cSld name="CUSTOM_9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>
            <p:ph idx="2" type="pic"/>
          </p:nvPr>
        </p:nvSpPr>
        <p:spPr>
          <a:xfrm>
            <a:off x="274950" y="284775"/>
            <a:ext cx="2096400" cy="3705000"/>
          </a:xfrm>
          <a:prstGeom prst="roundRect">
            <a:avLst>
              <a:gd fmla="val 11005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4"/>
          <p:cNvSpPr/>
          <p:nvPr/>
        </p:nvSpPr>
        <p:spPr>
          <a:xfrm>
            <a:off x="254710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30" name="Google Shape;130;p14"/>
          <p:cNvSpPr txBox="1"/>
          <p:nvPr>
            <p:ph idx="1" type="body"/>
          </p:nvPr>
        </p:nvSpPr>
        <p:spPr>
          <a:xfrm>
            <a:off x="2819407" y="1323219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31" name="Google Shape;131;p14"/>
          <p:cNvSpPr/>
          <p:nvPr/>
        </p:nvSpPr>
        <p:spPr>
          <a:xfrm>
            <a:off x="254710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32" name="Google Shape;132;p14"/>
          <p:cNvSpPr/>
          <p:nvPr/>
        </p:nvSpPr>
        <p:spPr>
          <a:xfrm>
            <a:off x="274950" y="4154175"/>
            <a:ext cx="2096400" cy="7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33" name="Google Shape;133;p14"/>
          <p:cNvSpPr txBox="1"/>
          <p:nvPr>
            <p:ph type="title"/>
          </p:nvPr>
        </p:nvSpPr>
        <p:spPr>
          <a:xfrm>
            <a:off x="254710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34" name="Google Shape;134;p14"/>
          <p:cNvSpPr txBox="1"/>
          <p:nvPr>
            <p:ph idx="3" type="subTitle"/>
          </p:nvPr>
        </p:nvSpPr>
        <p:spPr>
          <a:xfrm>
            <a:off x="274950" y="41541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4">
  <p:cSld name="CUSTOM_10">
    <p:bg>
      <p:bgPr>
        <a:solidFill>
          <a:schemeClr val="accent2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/>
          <p:nvPr/>
        </p:nvSpPr>
        <p:spPr>
          <a:xfrm>
            <a:off x="27495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37" name="Google Shape;137;p15"/>
          <p:cNvSpPr txBox="1"/>
          <p:nvPr>
            <p:ph idx="1" type="body"/>
          </p:nvPr>
        </p:nvSpPr>
        <p:spPr>
          <a:xfrm>
            <a:off x="559275" y="1335950"/>
            <a:ext cx="57603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38" name="Google Shape;138;p15"/>
          <p:cNvSpPr/>
          <p:nvPr>
            <p:ph idx="2" type="pic"/>
          </p:nvPr>
        </p:nvSpPr>
        <p:spPr>
          <a:xfrm>
            <a:off x="6777400" y="284775"/>
            <a:ext cx="2096400" cy="3705000"/>
          </a:xfrm>
          <a:prstGeom prst="roundRect">
            <a:avLst>
              <a:gd fmla="val 11005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15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40" name="Google Shape;140;p15"/>
          <p:cNvSpPr/>
          <p:nvPr/>
        </p:nvSpPr>
        <p:spPr>
          <a:xfrm>
            <a:off x="6777400" y="4154175"/>
            <a:ext cx="2096400" cy="704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41" name="Google Shape;141;p15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42" name="Google Shape;142;p15"/>
          <p:cNvSpPr txBox="1"/>
          <p:nvPr>
            <p:ph idx="3" type="subTitle"/>
          </p:nvPr>
        </p:nvSpPr>
        <p:spPr>
          <a:xfrm>
            <a:off x="6777400" y="41541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1">
    <p:bg>
      <p:bgPr>
        <a:solidFill>
          <a:schemeClr val="dk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/>
          <p:nvPr/>
        </p:nvSpPr>
        <p:spPr>
          <a:xfrm>
            <a:off x="46726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45" name="Google Shape;145;p16"/>
          <p:cNvSpPr txBox="1"/>
          <p:nvPr>
            <p:ph idx="1" type="body"/>
          </p:nvPr>
        </p:nvSpPr>
        <p:spPr>
          <a:xfrm>
            <a:off x="4901050" y="1503725"/>
            <a:ext cx="37680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6" name="Google Shape;146;p16"/>
          <p:cNvSpPr/>
          <p:nvPr/>
        </p:nvSpPr>
        <p:spPr>
          <a:xfrm>
            <a:off x="2749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47" name="Google Shape;147;p16"/>
          <p:cNvSpPr txBox="1"/>
          <p:nvPr>
            <p:ph idx="2" type="body"/>
          </p:nvPr>
        </p:nvSpPr>
        <p:spPr>
          <a:xfrm>
            <a:off x="503350" y="1503725"/>
            <a:ext cx="37680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8" name="Google Shape;148;p16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49" name="Google Shape;149;p16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6">
  <p:cSld name="CUSTOM_12">
    <p:bg>
      <p:bgPr>
        <a:solidFill>
          <a:schemeClr val="lt2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/>
          <p:nvPr/>
        </p:nvSpPr>
        <p:spPr>
          <a:xfrm>
            <a:off x="46726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4889250" y="1503725"/>
            <a:ext cx="37680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53" name="Google Shape;153;p17"/>
          <p:cNvSpPr/>
          <p:nvPr>
            <p:ph idx="2" type="pic"/>
          </p:nvPr>
        </p:nvSpPr>
        <p:spPr>
          <a:xfrm>
            <a:off x="274950" y="1352225"/>
            <a:ext cx="4201200" cy="35106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7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55" name="Google Shape;155;p17"/>
          <p:cNvSpPr/>
          <p:nvPr/>
        </p:nvSpPr>
        <p:spPr>
          <a:xfrm>
            <a:off x="7318600" y="109825"/>
            <a:ext cx="1705500" cy="395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56" name="Google Shape;156;p17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157" name="Google Shape;157;p17"/>
          <p:cNvSpPr txBox="1"/>
          <p:nvPr>
            <p:ph idx="3" type="subTitle"/>
          </p:nvPr>
        </p:nvSpPr>
        <p:spPr>
          <a:xfrm>
            <a:off x="7318600" y="109825"/>
            <a:ext cx="17055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ella Respira"/>
              <a:buNone/>
              <a:defRPr b="1" sz="11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Slide">
  <p:cSld name="CUSTOM_13">
    <p:bg>
      <p:bgPr>
        <a:solidFill>
          <a:schemeClr val="dk2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/>
          <p:nvPr>
            <p:ph idx="2" type="pic"/>
          </p:nvPr>
        </p:nvSpPr>
        <p:spPr>
          <a:xfrm>
            <a:off x="6777400" y="1352225"/>
            <a:ext cx="2096400" cy="3510600"/>
          </a:xfrm>
          <a:prstGeom prst="roundRect">
            <a:avLst>
              <a:gd fmla="val 9180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18"/>
          <p:cNvSpPr/>
          <p:nvPr/>
        </p:nvSpPr>
        <p:spPr>
          <a:xfrm>
            <a:off x="274950" y="1348125"/>
            <a:ext cx="6285900" cy="3510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61" name="Google Shape;161;p18"/>
          <p:cNvSpPr txBox="1"/>
          <p:nvPr>
            <p:ph idx="1" type="body"/>
          </p:nvPr>
        </p:nvSpPr>
        <p:spPr>
          <a:xfrm>
            <a:off x="494800" y="1503725"/>
            <a:ext cx="58377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62" name="Google Shape;162;p18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Slide 2">
  <p:cSld name="CUSTOM_14">
    <p:bg>
      <p:bgPr>
        <a:solidFill>
          <a:schemeClr val="lt2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1134750" y="4315525"/>
            <a:ext cx="54342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6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274950" y="1348075"/>
            <a:ext cx="6693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00"/>
          </a:p>
        </p:txBody>
      </p:sp>
      <p:sp>
        <p:nvSpPr>
          <p:cNvPr id="168" name="Google Shape;168;p19"/>
          <p:cNvSpPr/>
          <p:nvPr/>
        </p:nvSpPr>
        <p:spPr>
          <a:xfrm>
            <a:off x="274950" y="2837025"/>
            <a:ext cx="6693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69" name="Google Shape;169;p19"/>
          <p:cNvSpPr/>
          <p:nvPr/>
        </p:nvSpPr>
        <p:spPr>
          <a:xfrm>
            <a:off x="274950" y="4310325"/>
            <a:ext cx="6693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70" name="Google Shape;170;p19"/>
          <p:cNvSpPr/>
          <p:nvPr/>
        </p:nvSpPr>
        <p:spPr>
          <a:xfrm>
            <a:off x="1134750" y="1338000"/>
            <a:ext cx="5434200" cy="1300200"/>
          </a:xfrm>
          <a:prstGeom prst="roundRect">
            <a:avLst>
              <a:gd fmla="val 16928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1134750" y="2826762"/>
            <a:ext cx="5434200" cy="1300200"/>
          </a:xfrm>
          <a:prstGeom prst="roundRect">
            <a:avLst>
              <a:gd fmla="val 16928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172" name="Google Shape;172;p19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173" name="Google Shape;173;p19"/>
          <p:cNvSpPr txBox="1"/>
          <p:nvPr>
            <p:ph idx="1" type="subTitle"/>
          </p:nvPr>
        </p:nvSpPr>
        <p:spPr>
          <a:xfrm flipH="1">
            <a:off x="-172350" y="1348072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74" name="Google Shape;174;p19"/>
          <p:cNvSpPr txBox="1"/>
          <p:nvPr>
            <p:ph idx="2" type="subTitle"/>
          </p:nvPr>
        </p:nvSpPr>
        <p:spPr>
          <a:xfrm flipH="1">
            <a:off x="-172350" y="2829197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75" name="Google Shape;175;p19"/>
          <p:cNvSpPr txBox="1"/>
          <p:nvPr>
            <p:ph idx="3" type="subTitle"/>
          </p:nvPr>
        </p:nvSpPr>
        <p:spPr>
          <a:xfrm flipH="1">
            <a:off x="-172350" y="4315497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76" name="Google Shape;176;p19"/>
          <p:cNvSpPr txBox="1"/>
          <p:nvPr>
            <p:ph idx="4" type="body"/>
          </p:nvPr>
        </p:nvSpPr>
        <p:spPr>
          <a:xfrm>
            <a:off x="1134750" y="1348075"/>
            <a:ext cx="5434200" cy="13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77" name="Google Shape;177;p19"/>
          <p:cNvSpPr txBox="1"/>
          <p:nvPr>
            <p:ph idx="5" type="body"/>
          </p:nvPr>
        </p:nvSpPr>
        <p:spPr>
          <a:xfrm>
            <a:off x="1134750" y="2831788"/>
            <a:ext cx="5434200" cy="13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78" name="Google Shape;178;p19"/>
          <p:cNvSpPr txBox="1"/>
          <p:nvPr>
            <p:ph idx="6" type="body"/>
          </p:nvPr>
        </p:nvSpPr>
        <p:spPr>
          <a:xfrm>
            <a:off x="1134750" y="4310313"/>
            <a:ext cx="54342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79" name="Google Shape;179;p19"/>
          <p:cNvSpPr/>
          <p:nvPr>
            <p:ph idx="7" type="pic"/>
          </p:nvPr>
        </p:nvSpPr>
        <p:spPr>
          <a:xfrm>
            <a:off x="6777400" y="1352225"/>
            <a:ext cx="2096400" cy="3510600"/>
          </a:xfrm>
          <a:prstGeom prst="roundRect">
            <a:avLst>
              <a:gd fmla="val 9180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Cover">
  <p:cSld name="CUSTOM_15">
    <p:bg>
      <p:bgPr>
        <a:solidFill>
          <a:schemeClr val="dk2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/>
          <p:nvPr>
            <p:ph idx="2" type="pic"/>
          </p:nvPr>
        </p:nvSpPr>
        <p:spPr>
          <a:xfrm>
            <a:off x="274950" y="284975"/>
            <a:ext cx="8598900" cy="1623300"/>
          </a:xfrm>
          <a:prstGeom prst="roundRect">
            <a:avLst>
              <a:gd fmla="val 14452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20"/>
          <p:cNvSpPr/>
          <p:nvPr>
            <p:ph idx="3" type="pic"/>
          </p:nvPr>
        </p:nvSpPr>
        <p:spPr>
          <a:xfrm>
            <a:off x="274950" y="3235225"/>
            <a:ext cx="8598900" cy="1623300"/>
          </a:xfrm>
          <a:prstGeom prst="roundRect">
            <a:avLst>
              <a:gd fmla="val 14452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20"/>
          <p:cNvSpPr/>
          <p:nvPr/>
        </p:nvSpPr>
        <p:spPr>
          <a:xfrm>
            <a:off x="274950" y="2144550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0"/>
          <p:cNvSpPr txBox="1"/>
          <p:nvPr>
            <p:ph type="title"/>
          </p:nvPr>
        </p:nvSpPr>
        <p:spPr>
          <a:xfrm>
            <a:off x="272650" y="2189271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6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274950" y="1318300"/>
            <a:ext cx="8598900" cy="2478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274725" y="1346288"/>
            <a:ext cx="8598900" cy="24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Cover with Names">
  <p:cSld name="CUSTOM_15_1">
    <p:bg>
      <p:bgPr>
        <a:solidFill>
          <a:schemeClr val="lt2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/>
          <p:nvPr>
            <p:ph idx="2" type="pic"/>
          </p:nvPr>
        </p:nvSpPr>
        <p:spPr>
          <a:xfrm>
            <a:off x="274950" y="3235225"/>
            <a:ext cx="4191900" cy="1623300"/>
          </a:xfrm>
          <a:prstGeom prst="roundRect">
            <a:avLst>
              <a:gd fmla="val 14452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21"/>
          <p:cNvSpPr/>
          <p:nvPr/>
        </p:nvSpPr>
        <p:spPr>
          <a:xfrm>
            <a:off x="274950" y="2144550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1"/>
          <p:cNvSpPr/>
          <p:nvPr/>
        </p:nvSpPr>
        <p:spPr>
          <a:xfrm>
            <a:off x="4681900" y="3235222"/>
            <a:ext cx="4191900" cy="1623300"/>
          </a:xfrm>
          <a:prstGeom prst="roundRect">
            <a:avLst>
              <a:gd fmla="val 16928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189" name="Google Shape;189;p21"/>
          <p:cNvSpPr txBox="1"/>
          <p:nvPr>
            <p:ph type="title"/>
          </p:nvPr>
        </p:nvSpPr>
        <p:spPr>
          <a:xfrm>
            <a:off x="272650" y="2189271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190" name="Google Shape;190;p21"/>
          <p:cNvSpPr txBox="1"/>
          <p:nvPr>
            <p:ph idx="1" type="subTitle"/>
          </p:nvPr>
        </p:nvSpPr>
        <p:spPr>
          <a:xfrm>
            <a:off x="4681900" y="3235225"/>
            <a:ext cx="4191900" cy="162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ella Respira"/>
              <a:buNone/>
              <a:defRPr sz="14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1"/>
          <p:cNvSpPr/>
          <p:nvPr>
            <p:ph idx="3" type="pic"/>
          </p:nvPr>
        </p:nvSpPr>
        <p:spPr>
          <a:xfrm>
            <a:off x="274950" y="284975"/>
            <a:ext cx="8598900" cy="1623300"/>
          </a:xfrm>
          <a:prstGeom prst="roundRect">
            <a:avLst>
              <a:gd fmla="val 14452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bg>
      <p:bgPr>
        <a:solidFill>
          <a:schemeClr val="accent3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">
  <p:cSld name="CUSTOM_17">
    <p:bg>
      <p:bgPr>
        <a:solidFill>
          <a:schemeClr val="lt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/>
          <p:nvPr/>
        </p:nvSpPr>
        <p:spPr>
          <a:xfrm>
            <a:off x="274950" y="1503221"/>
            <a:ext cx="8598900" cy="16212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3"/>
          <p:cNvSpPr/>
          <p:nvPr/>
        </p:nvSpPr>
        <p:spPr>
          <a:xfrm>
            <a:off x="274950" y="3275914"/>
            <a:ext cx="8598900" cy="357000"/>
          </a:xfrm>
          <a:prstGeom prst="roundRect">
            <a:avLst>
              <a:gd fmla="val 34148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196" name="Google Shape;196;p23"/>
          <p:cNvSpPr txBox="1"/>
          <p:nvPr>
            <p:ph type="title"/>
          </p:nvPr>
        </p:nvSpPr>
        <p:spPr>
          <a:xfrm>
            <a:off x="274725" y="1531200"/>
            <a:ext cx="8598900" cy="15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97" name="Google Shape;197;p23"/>
          <p:cNvSpPr txBox="1"/>
          <p:nvPr>
            <p:ph idx="1" type="subTitle"/>
          </p:nvPr>
        </p:nvSpPr>
        <p:spPr>
          <a:xfrm>
            <a:off x="279625" y="3283263"/>
            <a:ext cx="8598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17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/>
          <p:nvPr/>
        </p:nvSpPr>
        <p:spPr>
          <a:xfrm>
            <a:off x="274950" y="1503221"/>
            <a:ext cx="8598900" cy="162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 txBox="1"/>
          <p:nvPr>
            <p:ph type="title"/>
          </p:nvPr>
        </p:nvSpPr>
        <p:spPr>
          <a:xfrm>
            <a:off x="339150" y="1531200"/>
            <a:ext cx="8470500" cy="15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18">
    <p:bg>
      <p:bgPr>
        <a:solidFill>
          <a:schemeClr val="lt2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/>
          <p:nvPr/>
        </p:nvSpPr>
        <p:spPr>
          <a:xfrm>
            <a:off x="27495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03" name="Google Shape;203;p25"/>
          <p:cNvSpPr txBox="1"/>
          <p:nvPr>
            <p:ph idx="1" type="body"/>
          </p:nvPr>
        </p:nvSpPr>
        <p:spPr>
          <a:xfrm>
            <a:off x="545275" y="1321275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04" name="Google Shape;204;p25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205" name="Google Shape;205;p25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20">
    <p:bg>
      <p:bgPr>
        <a:solidFill>
          <a:schemeClr val="dk2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/>
          <p:nvPr/>
        </p:nvSpPr>
        <p:spPr>
          <a:xfrm>
            <a:off x="274950" y="1503221"/>
            <a:ext cx="8598900" cy="16212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6"/>
          <p:cNvSpPr txBox="1"/>
          <p:nvPr>
            <p:ph type="title"/>
          </p:nvPr>
        </p:nvSpPr>
        <p:spPr>
          <a:xfrm>
            <a:off x="339150" y="1531200"/>
            <a:ext cx="8470500" cy="15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CUSTOM_21">
    <p:bg>
      <p:bgPr>
        <a:solidFill>
          <a:schemeClr val="lt2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/>
          <p:nvPr/>
        </p:nvSpPr>
        <p:spPr>
          <a:xfrm>
            <a:off x="274950" y="1580175"/>
            <a:ext cx="6326700" cy="32784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11" name="Google Shape;211;p27"/>
          <p:cNvSpPr txBox="1"/>
          <p:nvPr>
            <p:ph idx="1" type="body"/>
          </p:nvPr>
        </p:nvSpPr>
        <p:spPr>
          <a:xfrm>
            <a:off x="545275" y="1703050"/>
            <a:ext cx="5795400" cy="29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12" name="Google Shape;212;p27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213" name="Google Shape;213;p27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214" name="Google Shape;214;p27"/>
          <p:cNvSpPr/>
          <p:nvPr/>
        </p:nvSpPr>
        <p:spPr>
          <a:xfrm>
            <a:off x="274950" y="1102500"/>
            <a:ext cx="6326700" cy="357000"/>
          </a:xfrm>
          <a:prstGeom prst="roundRect">
            <a:avLst>
              <a:gd fmla="val 34148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215" name="Google Shape;215;p27"/>
          <p:cNvSpPr txBox="1"/>
          <p:nvPr>
            <p:ph idx="2" type="subTitle"/>
          </p:nvPr>
        </p:nvSpPr>
        <p:spPr>
          <a:xfrm>
            <a:off x="327025" y="1109850"/>
            <a:ext cx="6231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22">
    <p:bg>
      <p:bgPr>
        <a:solidFill>
          <a:schemeClr val="lt2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/>
          <p:nvPr/>
        </p:nvSpPr>
        <p:spPr>
          <a:xfrm>
            <a:off x="274950" y="1503221"/>
            <a:ext cx="8598900" cy="16212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8"/>
          <p:cNvSpPr txBox="1"/>
          <p:nvPr>
            <p:ph type="title"/>
          </p:nvPr>
        </p:nvSpPr>
        <p:spPr>
          <a:xfrm>
            <a:off x="339150" y="1531200"/>
            <a:ext cx="8470500" cy="15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CUSTOM_23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/>
          <p:nvPr/>
        </p:nvSpPr>
        <p:spPr>
          <a:xfrm>
            <a:off x="273650" y="18291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21" name="Google Shape;221;p29"/>
          <p:cNvSpPr txBox="1"/>
          <p:nvPr>
            <p:ph type="title"/>
          </p:nvPr>
        </p:nvSpPr>
        <p:spPr>
          <a:xfrm>
            <a:off x="271350" y="18715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222" name="Google Shape;222;p29"/>
          <p:cNvSpPr/>
          <p:nvPr/>
        </p:nvSpPr>
        <p:spPr>
          <a:xfrm>
            <a:off x="273756" y="2887125"/>
            <a:ext cx="85989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23" name="Google Shape;223;p29"/>
          <p:cNvSpPr txBox="1"/>
          <p:nvPr>
            <p:ph idx="1" type="subTitle"/>
          </p:nvPr>
        </p:nvSpPr>
        <p:spPr>
          <a:xfrm>
            <a:off x="273650" y="2917550"/>
            <a:ext cx="85989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24">
    <p:bg>
      <p:bgPr>
        <a:solidFill>
          <a:schemeClr val="dk2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idx="1" type="body"/>
          </p:nvPr>
        </p:nvSpPr>
        <p:spPr>
          <a:xfrm>
            <a:off x="545275" y="1321275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CUSTOM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>
            <p:ph idx="2" type="pic"/>
          </p:nvPr>
        </p:nvSpPr>
        <p:spPr>
          <a:xfrm>
            <a:off x="4676850" y="1342250"/>
            <a:ext cx="4201200" cy="3510600"/>
          </a:xfrm>
          <a:prstGeom prst="roundRect">
            <a:avLst>
              <a:gd fmla="val 5775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" name="Google Shape;21;p4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2749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96350" y="1593900"/>
            <a:ext cx="3754200" cy="29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25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/>
          <p:nvPr>
            <p:ph idx="1" type="body"/>
          </p:nvPr>
        </p:nvSpPr>
        <p:spPr>
          <a:xfrm>
            <a:off x="545275" y="1321275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28" name="Google Shape;228;p31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229" name="Google Shape;229;p31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6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2"/>
          <p:cNvSpPr/>
          <p:nvPr/>
        </p:nvSpPr>
        <p:spPr>
          <a:xfrm>
            <a:off x="272650" y="1348125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33" name="Google Shape;233;p32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234" name="Google Shape;234;p32"/>
          <p:cNvSpPr txBox="1"/>
          <p:nvPr>
            <p:ph idx="1" type="subTitle"/>
          </p:nvPr>
        </p:nvSpPr>
        <p:spPr>
          <a:xfrm>
            <a:off x="272650" y="1375155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35" name="Google Shape;235;p32"/>
          <p:cNvSpPr/>
          <p:nvPr/>
        </p:nvSpPr>
        <p:spPr>
          <a:xfrm>
            <a:off x="272650" y="1964965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36" name="Google Shape;236;p32"/>
          <p:cNvSpPr txBox="1"/>
          <p:nvPr>
            <p:ph idx="2" type="subTitle"/>
          </p:nvPr>
        </p:nvSpPr>
        <p:spPr>
          <a:xfrm>
            <a:off x="272650" y="1991995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37" name="Google Shape;237;p32"/>
          <p:cNvSpPr/>
          <p:nvPr/>
        </p:nvSpPr>
        <p:spPr>
          <a:xfrm>
            <a:off x="272650" y="2581805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38" name="Google Shape;238;p32"/>
          <p:cNvSpPr txBox="1"/>
          <p:nvPr>
            <p:ph idx="3" type="subTitle"/>
          </p:nvPr>
        </p:nvSpPr>
        <p:spPr>
          <a:xfrm>
            <a:off x="272650" y="2608834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39" name="Google Shape;239;p32"/>
          <p:cNvSpPr/>
          <p:nvPr/>
        </p:nvSpPr>
        <p:spPr>
          <a:xfrm>
            <a:off x="272650" y="3198644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40" name="Google Shape;240;p32"/>
          <p:cNvSpPr txBox="1"/>
          <p:nvPr>
            <p:ph idx="4" type="subTitle"/>
          </p:nvPr>
        </p:nvSpPr>
        <p:spPr>
          <a:xfrm>
            <a:off x="272650" y="3225674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41" name="Google Shape;241;p32"/>
          <p:cNvSpPr/>
          <p:nvPr/>
        </p:nvSpPr>
        <p:spPr>
          <a:xfrm>
            <a:off x="272650" y="3815484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42" name="Google Shape;242;p32"/>
          <p:cNvSpPr txBox="1"/>
          <p:nvPr>
            <p:ph idx="5" type="subTitle"/>
          </p:nvPr>
        </p:nvSpPr>
        <p:spPr>
          <a:xfrm>
            <a:off x="272650" y="3842514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43" name="Google Shape;243;p32"/>
          <p:cNvSpPr/>
          <p:nvPr/>
        </p:nvSpPr>
        <p:spPr>
          <a:xfrm>
            <a:off x="272650" y="4432324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44" name="Google Shape;244;p32"/>
          <p:cNvSpPr txBox="1"/>
          <p:nvPr>
            <p:ph idx="6" type="subTitle"/>
          </p:nvPr>
        </p:nvSpPr>
        <p:spPr>
          <a:xfrm>
            <a:off x="272650" y="4459354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27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/>
          <p:nvPr/>
        </p:nvSpPr>
        <p:spPr>
          <a:xfrm>
            <a:off x="46726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47" name="Google Shape;247;p33"/>
          <p:cNvSpPr txBox="1"/>
          <p:nvPr>
            <p:ph idx="1" type="body"/>
          </p:nvPr>
        </p:nvSpPr>
        <p:spPr>
          <a:xfrm>
            <a:off x="4889250" y="1503725"/>
            <a:ext cx="37680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48" name="Google Shape;248;p33"/>
          <p:cNvSpPr/>
          <p:nvPr>
            <p:ph idx="2" type="pic"/>
          </p:nvPr>
        </p:nvSpPr>
        <p:spPr>
          <a:xfrm>
            <a:off x="274950" y="1352225"/>
            <a:ext cx="4201200" cy="35106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33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50" name="Google Shape;250;p33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28">
    <p:bg>
      <p:bgPr>
        <a:solidFill>
          <a:schemeClr val="lt2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4"/>
          <p:cNvSpPr/>
          <p:nvPr/>
        </p:nvSpPr>
        <p:spPr>
          <a:xfrm>
            <a:off x="4672650" y="1945525"/>
            <a:ext cx="42012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53" name="Google Shape;253;p34"/>
          <p:cNvSpPr txBox="1"/>
          <p:nvPr>
            <p:ph idx="1" type="body"/>
          </p:nvPr>
        </p:nvSpPr>
        <p:spPr>
          <a:xfrm>
            <a:off x="4901050" y="2141437"/>
            <a:ext cx="37680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54" name="Google Shape;254;p34"/>
          <p:cNvSpPr/>
          <p:nvPr/>
        </p:nvSpPr>
        <p:spPr>
          <a:xfrm>
            <a:off x="274950" y="1945525"/>
            <a:ext cx="42012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55" name="Google Shape;255;p34"/>
          <p:cNvSpPr txBox="1"/>
          <p:nvPr>
            <p:ph idx="2" type="body"/>
          </p:nvPr>
        </p:nvSpPr>
        <p:spPr>
          <a:xfrm>
            <a:off x="503350" y="2141437"/>
            <a:ext cx="37680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56" name="Google Shape;256;p34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57" name="Google Shape;257;p34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258" name="Google Shape;258;p34"/>
          <p:cNvSpPr/>
          <p:nvPr/>
        </p:nvSpPr>
        <p:spPr>
          <a:xfrm>
            <a:off x="275100" y="1342725"/>
            <a:ext cx="42012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59" name="Google Shape;259;p34"/>
          <p:cNvSpPr txBox="1"/>
          <p:nvPr>
            <p:ph idx="3" type="subTitle"/>
          </p:nvPr>
        </p:nvSpPr>
        <p:spPr>
          <a:xfrm>
            <a:off x="274950" y="1373150"/>
            <a:ext cx="42012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60" name="Google Shape;260;p34"/>
          <p:cNvSpPr/>
          <p:nvPr/>
        </p:nvSpPr>
        <p:spPr>
          <a:xfrm>
            <a:off x="4672725" y="1342725"/>
            <a:ext cx="42012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61" name="Google Shape;261;p34"/>
          <p:cNvSpPr txBox="1"/>
          <p:nvPr>
            <p:ph idx="4" type="subTitle"/>
          </p:nvPr>
        </p:nvSpPr>
        <p:spPr>
          <a:xfrm>
            <a:off x="4672575" y="1373150"/>
            <a:ext cx="42012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9">
    <p:bg>
      <p:bgPr>
        <a:solidFill>
          <a:schemeClr val="lt2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/>
          <p:nvPr/>
        </p:nvSpPr>
        <p:spPr>
          <a:xfrm>
            <a:off x="274950" y="1945525"/>
            <a:ext cx="27219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64" name="Google Shape;264;p35"/>
          <p:cNvSpPr txBox="1"/>
          <p:nvPr>
            <p:ph idx="1" type="body"/>
          </p:nvPr>
        </p:nvSpPr>
        <p:spPr>
          <a:xfrm>
            <a:off x="392094" y="2141437"/>
            <a:ext cx="24876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65" name="Google Shape;265;p35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6" name="Google Shape;266;p35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267" name="Google Shape;267;p35"/>
          <p:cNvSpPr/>
          <p:nvPr/>
        </p:nvSpPr>
        <p:spPr>
          <a:xfrm>
            <a:off x="275047" y="1342725"/>
            <a:ext cx="27219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68" name="Google Shape;268;p35"/>
          <p:cNvSpPr txBox="1"/>
          <p:nvPr>
            <p:ph idx="2" type="subTitle"/>
          </p:nvPr>
        </p:nvSpPr>
        <p:spPr>
          <a:xfrm>
            <a:off x="274950" y="1373150"/>
            <a:ext cx="27219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69" name="Google Shape;269;p35"/>
          <p:cNvSpPr/>
          <p:nvPr/>
        </p:nvSpPr>
        <p:spPr>
          <a:xfrm>
            <a:off x="3211000" y="1945525"/>
            <a:ext cx="27219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0" name="Google Shape;270;p35"/>
          <p:cNvSpPr txBox="1"/>
          <p:nvPr>
            <p:ph idx="3" type="body"/>
          </p:nvPr>
        </p:nvSpPr>
        <p:spPr>
          <a:xfrm>
            <a:off x="3328144" y="2141437"/>
            <a:ext cx="24876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71" name="Google Shape;271;p35"/>
          <p:cNvSpPr/>
          <p:nvPr/>
        </p:nvSpPr>
        <p:spPr>
          <a:xfrm>
            <a:off x="3211097" y="1342725"/>
            <a:ext cx="27219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2" name="Google Shape;272;p35"/>
          <p:cNvSpPr txBox="1"/>
          <p:nvPr>
            <p:ph idx="4" type="subTitle"/>
          </p:nvPr>
        </p:nvSpPr>
        <p:spPr>
          <a:xfrm>
            <a:off x="3211000" y="1373150"/>
            <a:ext cx="27219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73" name="Google Shape;273;p35"/>
          <p:cNvSpPr/>
          <p:nvPr/>
        </p:nvSpPr>
        <p:spPr>
          <a:xfrm>
            <a:off x="6147150" y="1945525"/>
            <a:ext cx="27219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4" name="Google Shape;274;p35"/>
          <p:cNvSpPr txBox="1"/>
          <p:nvPr>
            <p:ph idx="5" type="body"/>
          </p:nvPr>
        </p:nvSpPr>
        <p:spPr>
          <a:xfrm>
            <a:off x="6264294" y="2141437"/>
            <a:ext cx="24876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75" name="Google Shape;275;p35"/>
          <p:cNvSpPr/>
          <p:nvPr/>
        </p:nvSpPr>
        <p:spPr>
          <a:xfrm>
            <a:off x="6147247" y="1342725"/>
            <a:ext cx="27219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6" name="Google Shape;276;p35"/>
          <p:cNvSpPr txBox="1"/>
          <p:nvPr>
            <p:ph idx="6" type="subTitle"/>
          </p:nvPr>
        </p:nvSpPr>
        <p:spPr>
          <a:xfrm>
            <a:off x="6147150" y="1373150"/>
            <a:ext cx="27219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0">
    <p:bg>
      <p:bgPr>
        <a:solidFill>
          <a:schemeClr val="lt2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6"/>
          <p:cNvSpPr/>
          <p:nvPr/>
        </p:nvSpPr>
        <p:spPr>
          <a:xfrm>
            <a:off x="274950" y="1945525"/>
            <a:ext cx="20595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9" name="Google Shape;279;p36"/>
          <p:cNvSpPr txBox="1"/>
          <p:nvPr>
            <p:ph idx="1" type="body"/>
          </p:nvPr>
        </p:nvSpPr>
        <p:spPr>
          <a:xfrm>
            <a:off x="363575" y="2098999"/>
            <a:ext cx="1881900" cy="26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80" name="Google Shape;280;p36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81" name="Google Shape;281;p36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282" name="Google Shape;282;p36"/>
          <p:cNvSpPr/>
          <p:nvPr/>
        </p:nvSpPr>
        <p:spPr>
          <a:xfrm>
            <a:off x="275024" y="1342725"/>
            <a:ext cx="20595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3" name="Google Shape;283;p36"/>
          <p:cNvSpPr txBox="1"/>
          <p:nvPr>
            <p:ph idx="2" type="subTitle"/>
          </p:nvPr>
        </p:nvSpPr>
        <p:spPr>
          <a:xfrm>
            <a:off x="274950" y="1373150"/>
            <a:ext cx="20595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84" name="Google Shape;284;p36"/>
          <p:cNvSpPr/>
          <p:nvPr/>
        </p:nvSpPr>
        <p:spPr>
          <a:xfrm>
            <a:off x="2454747" y="1945525"/>
            <a:ext cx="20595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5" name="Google Shape;285;p36"/>
          <p:cNvSpPr txBox="1"/>
          <p:nvPr>
            <p:ph idx="3" type="body"/>
          </p:nvPr>
        </p:nvSpPr>
        <p:spPr>
          <a:xfrm>
            <a:off x="2543370" y="2098999"/>
            <a:ext cx="1881900" cy="26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86" name="Google Shape;286;p36"/>
          <p:cNvSpPr/>
          <p:nvPr/>
        </p:nvSpPr>
        <p:spPr>
          <a:xfrm>
            <a:off x="2454820" y="1342725"/>
            <a:ext cx="20595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7" name="Google Shape;287;p36"/>
          <p:cNvSpPr txBox="1"/>
          <p:nvPr>
            <p:ph idx="4" type="subTitle"/>
          </p:nvPr>
        </p:nvSpPr>
        <p:spPr>
          <a:xfrm>
            <a:off x="2454747" y="1373150"/>
            <a:ext cx="20595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88" name="Google Shape;288;p36"/>
          <p:cNvSpPr/>
          <p:nvPr/>
        </p:nvSpPr>
        <p:spPr>
          <a:xfrm>
            <a:off x="4634609" y="1945525"/>
            <a:ext cx="20595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9" name="Google Shape;289;p36"/>
          <p:cNvSpPr txBox="1"/>
          <p:nvPr>
            <p:ph idx="5" type="body"/>
          </p:nvPr>
        </p:nvSpPr>
        <p:spPr>
          <a:xfrm>
            <a:off x="4723231" y="2098999"/>
            <a:ext cx="1881900" cy="26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0" name="Google Shape;290;p36"/>
          <p:cNvSpPr/>
          <p:nvPr/>
        </p:nvSpPr>
        <p:spPr>
          <a:xfrm>
            <a:off x="4634683" y="1342725"/>
            <a:ext cx="20595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91" name="Google Shape;291;p36"/>
          <p:cNvSpPr txBox="1"/>
          <p:nvPr>
            <p:ph idx="6" type="subTitle"/>
          </p:nvPr>
        </p:nvSpPr>
        <p:spPr>
          <a:xfrm>
            <a:off x="4634609" y="1373150"/>
            <a:ext cx="20595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92" name="Google Shape;292;p36"/>
          <p:cNvSpPr/>
          <p:nvPr/>
        </p:nvSpPr>
        <p:spPr>
          <a:xfrm>
            <a:off x="6814406" y="1945525"/>
            <a:ext cx="20595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93" name="Google Shape;293;p36"/>
          <p:cNvSpPr txBox="1"/>
          <p:nvPr>
            <p:ph idx="7" type="body"/>
          </p:nvPr>
        </p:nvSpPr>
        <p:spPr>
          <a:xfrm>
            <a:off x="6903026" y="2098999"/>
            <a:ext cx="1881900" cy="26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4" name="Google Shape;294;p36"/>
          <p:cNvSpPr/>
          <p:nvPr/>
        </p:nvSpPr>
        <p:spPr>
          <a:xfrm>
            <a:off x="6814480" y="1342725"/>
            <a:ext cx="20595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95" name="Google Shape;295;p36"/>
          <p:cNvSpPr txBox="1"/>
          <p:nvPr>
            <p:ph idx="8" type="subTitle"/>
          </p:nvPr>
        </p:nvSpPr>
        <p:spPr>
          <a:xfrm>
            <a:off x="6814406" y="1373150"/>
            <a:ext cx="20595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Image">
  <p:cSld name="CUSTOM_3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/>
          <p:nvPr>
            <p:ph idx="2" type="pic"/>
          </p:nvPr>
        </p:nvSpPr>
        <p:spPr>
          <a:xfrm>
            <a:off x="274950" y="1352225"/>
            <a:ext cx="8598900" cy="35106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37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99" name="Google Shape;299;p37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32">
    <p:bg>
      <p:bgPr>
        <a:solidFill>
          <a:schemeClr val="dk2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"/>
          <p:cNvSpPr/>
          <p:nvPr/>
        </p:nvSpPr>
        <p:spPr>
          <a:xfrm>
            <a:off x="4672650" y="3723950"/>
            <a:ext cx="42012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2" name="Google Shape;302;p38"/>
          <p:cNvSpPr/>
          <p:nvPr/>
        </p:nvSpPr>
        <p:spPr>
          <a:xfrm>
            <a:off x="274950" y="3723950"/>
            <a:ext cx="42012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3" name="Google Shape;303;p38"/>
          <p:cNvSpPr txBox="1"/>
          <p:nvPr>
            <p:ph idx="1" type="body"/>
          </p:nvPr>
        </p:nvSpPr>
        <p:spPr>
          <a:xfrm>
            <a:off x="392400" y="3829313"/>
            <a:ext cx="39876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04" name="Google Shape;304;p38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305" name="Google Shape;305;p38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306" name="Google Shape;306;p38"/>
          <p:cNvSpPr/>
          <p:nvPr/>
        </p:nvSpPr>
        <p:spPr>
          <a:xfrm>
            <a:off x="275100" y="1279100"/>
            <a:ext cx="42012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7" name="Google Shape;307;p38"/>
          <p:cNvSpPr txBox="1"/>
          <p:nvPr>
            <p:ph idx="2" type="subTitle"/>
          </p:nvPr>
        </p:nvSpPr>
        <p:spPr>
          <a:xfrm>
            <a:off x="274950" y="1309525"/>
            <a:ext cx="42012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08" name="Google Shape;308;p38"/>
          <p:cNvSpPr/>
          <p:nvPr/>
        </p:nvSpPr>
        <p:spPr>
          <a:xfrm>
            <a:off x="4672725" y="1279100"/>
            <a:ext cx="42012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9" name="Google Shape;309;p38"/>
          <p:cNvSpPr txBox="1"/>
          <p:nvPr>
            <p:ph idx="3" type="subTitle"/>
          </p:nvPr>
        </p:nvSpPr>
        <p:spPr>
          <a:xfrm>
            <a:off x="4672575" y="1309525"/>
            <a:ext cx="42012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10" name="Google Shape;310;p38"/>
          <p:cNvSpPr/>
          <p:nvPr>
            <p:ph idx="4" type="pic"/>
          </p:nvPr>
        </p:nvSpPr>
        <p:spPr>
          <a:xfrm>
            <a:off x="274950" y="1822175"/>
            <a:ext cx="42012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38"/>
          <p:cNvSpPr txBox="1"/>
          <p:nvPr>
            <p:ph idx="5" type="body"/>
          </p:nvPr>
        </p:nvSpPr>
        <p:spPr>
          <a:xfrm>
            <a:off x="4779375" y="3829313"/>
            <a:ext cx="39876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12" name="Google Shape;312;p38"/>
          <p:cNvSpPr/>
          <p:nvPr>
            <p:ph idx="6" type="pic"/>
          </p:nvPr>
        </p:nvSpPr>
        <p:spPr>
          <a:xfrm>
            <a:off x="4672575" y="1822175"/>
            <a:ext cx="42012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33">
    <p:bg>
      <p:bgPr>
        <a:solidFill>
          <a:schemeClr val="dk2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"/>
          <p:cNvSpPr/>
          <p:nvPr/>
        </p:nvSpPr>
        <p:spPr>
          <a:xfrm>
            <a:off x="3185399" y="3723950"/>
            <a:ext cx="27804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15" name="Google Shape;315;p39"/>
          <p:cNvSpPr/>
          <p:nvPr/>
        </p:nvSpPr>
        <p:spPr>
          <a:xfrm>
            <a:off x="274950" y="3723950"/>
            <a:ext cx="27804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16" name="Google Shape;316;p39"/>
          <p:cNvSpPr txBox="1"/>
          <p:nvPr>
            <p:ph idx="1" type="body"/>
          </p:nvPr>
        </p:nvSpPr>
        <p:spPr>
          <a:xfrm>
            <a:off x="352680" y="3829313"/>
            <a:ext cx="26391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17" name="Google Shape;317;p39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318" name="Google Shape;318;p39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319" name="Google Shape;319;p39"/>
          <p:cNvSpPr/>
          <p:nvPr/>
        </p:nvSpPr>
        <p:spPr>
          <a:xfrm>
            <a:off x="275049" y="1279100"/>
            <a:ext cx="27804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20" name="Google Shape;320;p39"/>
          <p:cNvSpPr txBox="1"/>
          <p:nvPr>
            <p:ph idx="2" type="subTitle"/>
          </p:nvPr>
        </p:nvSpPr>
        <p:spPr>
          <a:xfrm>
            <a:off x="274950" y="1309525"/>
            <a:ext cx="27804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21" name="Google Shape;321;p39"/>
          <p:cNvSpPr/>
          <p:nvPr/>
        </p:nvSpPr>
        <p:spPr>
          <a:xfrm>
            <a:off x="3185449" y="1279100"/>
            <a:ext cx="27804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22" name="Google Shape;322;p39"/>
          <p:cNvSpPr txBox="1"/>
          <p:nvPr>
            <p:ph idx="3" type="subTitle"/>
          </p:nvPr>
        </p:nvSpPr>
        <p:spPr>
          <a:xfrm>
            <a:off x="3185350" y="1309525"/>
            <a:ext cx="27804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23" name="Google Shape;323;p39"/>
          <p:cNvSpPr/>
          <p:nvPr>
            <p:ph idx="4" type="pic"/>
          </p:nvPr>
        </p:nvSpPr>
        <p:spPr>
          <a:xfrm>
            <a:off x="274950" y="1822175"/>
            <a:ext cx="27804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39"/>
          <p:cNvSpPr txBox="1"/>
          <p:nvPr>
            <p:ph idx="5" type="body"/>
          </p:nvPr>
        </p:nvSpPr>
        <p:spPr>
          <a:xfrm>
            <a:off x="3256031" y="3829313"/>
            <a:ext cx="26391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25" name="Google Shape;325;p39"/>
          <p:cNvSpPr/>
          <p:nvPr>
            <p:ph idx="6" type="pic"/>
          </p:nvPr>
        </p:nvSpPr>
        <p:spPr>
          <a:xfrm>
            <a:off x="3185350" y="1822175"/>
            <a:ext cx="27804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39"/>
          <p:cNvSpPr/>
          <p:nvPr/>
        </p:nvSpPr>
        <p:spPr>
          <a:xfrm>
            <a:off x="6095809" y="3723950"/>
            <a:ext cx="27804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27" name="Google Shape;327;p39"/>
          <p:cNvSpPr/>
          <p:nvPr/>
        </p:nvSpPr>
        <p:spPr>
          <a:xfrm>
            <a:off x="6095859" y="1279100"/>
            <a:ext cx="27804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28" name="Google Shape;328;p39"/>
          <p:cNvSpPr txBox="1"/>
          <p:nvPr>
            <p:ph idx="7" type="subTitle"/>
          </p:nvPr>
        </p:nvSpPr>
        <p:spPr>
          <a:xfrm>
            <a:off x="6095760" y="1309525"/>
            <a:ext cx="27804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29" name="Google Shape;329;p39"/>
          <p:cNvSpPr txBox="1"/>
          <p:nvPr>
            <p:ph idx="8" type="body"/>
          </p:nvPr>
        </p:nvSpPr>
        <p:spPr>
          <a:xfrm>
            <a:off x="6166441" y="3829313"/>
            <a:ext cx="26391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30" name="Google Shape;330;p39"/>
          <p:cNvSpPr/>
          <p:nvPr>
            <p:ph idx="9" type="pic"/>
          </p:nvPr>
        </p:nvSpPr>
        <p:spPr>
          <a:xfrm>
            <a:off x="6095760" y="1822175"/>
            <a:ext cx="27804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34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0"/>
          <p:cNvSpPr/>
          <p:nvPr>
            <p:ph idx="2" type="pic"/>
          </p:nvPr>
        </p:nvSpPr>
        <p:spPr>
          <a:xfrm>
            <a:off x="274950" y="273750"/>
            <a:ext cx="8598900" cy="45960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s and Assigned Sections">
  <p:cSld name="CUSTOM_2">
    <p:bg>
      <p:bgPr>
        <a:solidFill>
          <a:schemeClr val="lt2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>
            <p:ph idx="2" type="pic"/>
          </p:nvPr>
        </p:nvSpPr>
        <p:spPr>
          <a:xfrm>
            <a:off x="383625" y="1328875"/>
            <a:ext cx="1789200" cy="2277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" name="Google Shape;27;p5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275100" y="3790950"/>
            <a:ext cx="1998300" cy="3489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9" name="Google Shape;29;p5"/>
          <p:cNvSpPr/>
          <p:nvPr/>
        </p:nvSpPr>
        <p:spPr>
          <a:xfrm>
            <a:off x="275100" y="4251701"/>
            <a:ext cx="1998300" cy="606900"/>
          </a:xfrm>
          <a:prstGeom prst="roundRect">
            <a:avLst>
              <a:gd fmla="val 17449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2477850" y="4251701"/>
            <a:ext cx="1998300" cy="606900"/>
          </a:xfrm>
          <a:prstGeom prst="roundRect">
            <a:avLst>
              <a:gd fmla="val 17449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" name="Google Shape;31;p5"/>
          <p:cNvSpPr/>
          <p:nvPr/>
        </p:nvSpPr>
        <p:spPr>
          <a:xfrm>
            <a:off x="4672725" y="4251701"/>
            <a:ext cx="1998300" cy="606900"/>
          </a:xfrm>
          <a:prstGeom prst="roundRect">
            <a:avLst>
              <a:gd fmla="val 17449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6875475" y="4251701"/>
            <a:ext cx="1998300" cy="606900"/>
          </a:xfrm>
          <a:prstGeom prst="roundRect">
            <a:avLst>
              <a:gd fmla="val 17449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2477850" y="3790950"/>
            <a:ext cx="1998300" cy="3489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4" name="Google Shape;34;p5"/>
          <p:cNvSpPr/>
          <p:nvPr/>
        </p:nvSpPr>
        <p:spPr>
          <a:xfrm>
            <a:off x="4676663" y="3790950"/>
            <a:ext cx="1998300" cy="3489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5" name="Google Shape;35;p5"/>
          <p:cNvSpPr/>
          <p:nvPr/>
        </p:nvSpPr>
        <p:spPr>
          <a:xfrm>
            <a:off x="6875475" y="3790950"/>
            <a:ext cx="1998300" cy="3489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274950" y="3791100"/>
            <a:ext cx="19983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2475813" y="3791100"/>
            <a:ext cx="19983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4675638" y="3791100"/>
            <a:ext cx="19983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5" type="subTitle"/>
          </p:nvPr>
        </p:nvSpPr>
        <p:spPr>
          <a:xfrm>
            <a:off x="6875488" y="3791100"/>
            <a:ext cx="19983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6" type="subTitle"/>
          </p:nvPr>
        </p:nvSpPr>
        <p:spPr>
          <a:xfrm>
            <a:off x="274950" y="4251700"/>
            <a:ext cx="1998300" cy="60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9pPr>
          </a:lstStyle>
          <a:p/>
        </p:txBody>
      </p:sp>
      <p:sp>
        <p:nvSpPr>
          <p:cNvPr id="42" name="Google Shape;42;p5"/>
          <p:cNvSpPr txBox="1"/>
          <p:nvPr>
            <p:ph idx="7" type="subTitle"/>
          </p:nvPr>
        </p:nvSpPr>
        <p:spPr>
          <a:xfrm>
            <a:off x="2477850" y="4251700"/>
            <a:ext cx="1998300" cy="60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9pPr>
          </a:lstStyle>
          <a:p/>
        </p:txBody>
      </p:sp>
      <p:sp>
        <p:nvSpPr>
          <p:cNvPr id="43" name="Google Shape;43;p5"/>
          <p:cNvSpPr txBox="1"/>
          <p:nvPr>
            <p:ph idx="8" type="subTitle"/>
          </p:nvPr>
        </p:nvSpPr>
        <p:spPr>
          <a:xfrm>
            <a:off x="4676663" y="4251700"/>
            <a:ext cx="1998300" cy="60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9pPr>
          </a:lstStyle>
          <a:p/>
        </p:txBody>
      </p:sp>
      <p:sp>
        <p:nvSpPr>
          <p:cNvPr id="44" name="Google Shape;44;p5"/>
          <p:cNvSpPr txBox="1"/>
          <p:nvPr>
            <p:ph idx="9" type="subTitle"/>
          </p:nvPr>
        </p:nvSpPr>
        <p:spPr>
          <a:xfrm>
            <a:off x="6867588" y="4251700"/>
            <a:ext cx="1998300" cy="60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9pPr>
          </a:lstStyle>
          <a:p/>
        </p:txBody>
      </p:sp>
      <p:sp>
        <p:nvSpPr>
          <p:cNvPr id="45" name="Google Shape;45;p5"/>
          <p:cNvSpPr/>
          <p:nvPr>
            <p:ph idx="13" type="pic"/>
          </p:nvPr>
        </p:nvSpPr>
        <p:spPr>
          <a:xfrm>
            <a:off x="2579800" y="1328875"/>
            <a:ext cx="1789200" cy="2277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p5"/>
          <p:cNvSpPr/>
          <p:nvPr>
            <p:ph idx="14" type="pic"/>
          </p:nvPr>
        </p:nvSpPr>
        <p:spPr>
          <a:xfrm>
            <a:off x="4775975" y="1328875"/>
            <a:ext cx="1789200" cy="2277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" name="Google Shape;47;p5"/>
          <p:cNvSpPr/>
          <p:nvPr>
            <p:ph idx="15" type="pic"/>
          </p:nvPr>
        </p:nvSpPr>
        <p:spPr>
          <a:xfrm>
            <a:off x="6972150" y="1328875"/>
            <a:ext cx="1789200" cy="2277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35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1"/>
          <p:cNvSpPr/>
          <p:nvPr>
            <p:ph idx="2" type="pic"/>
          </p:nvPr>
        </p:nvSpPr>
        <p:spPr>
          <a:xfrm>
            <a:off x="7186900" y="1350138"/>
            <a:ext cx="1685700" cy="3510600"/>
          </a:xfrm>
          <a:prstGeom prst="roundRect">
            <a:avLst>
              <a:gd fmla="val 9180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41"/>
          <p:cNvSpPr/>
          <p:nvPr/>
        </p:nvSpPr>
        <p:spPr>
          <a:xfrm>
            <a:off x="273650" y="282688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336" name="Google Shape;336;p41"/>
          <p:cNvSpPr txBox="1"/>
          <p:nvPr>
            <p:ph type="title"/>
          </p:nvPr>
        </p:nvSpPr>
        <p:spPr>
          <a:xfrm>
            <a:off x="271350" y="325027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337" name="Google Shape;337;p41"/>
          <p:cNvSpPr/>
          <p:nvPr>
            <p:ph idx="3" type="pic"/>
          </p:nvPr>
        </p:nvSpPr>
        <p:spPr>
          <a:xfrm>
            <a:off x="273650" y="1350150"/>
            <a:ext cx="1636500" cy="16884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41"/>
          <p:cNvSpPr/>
          <p:nvPr>
            <p:ph idx="4" type="pic"/>
          </p:nvPr>
        </p:nvSpPr>
        <p:spPr>
          <a:xfrm>
            <a:off x="1998688" y="1350150"/>
            <a:ext cx="1636500" cy="16884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p41"/>
          <p:cNvSpPr/>
          <p:nvPr>
            <p:ph idx="5" type="pic"/>
          </p:nvPr>
        </p:nvSpPr>
        <p:spPr>
          <a:xfrm>
            <a:off x="3723713" y="1350150"/>
            <a:ext cx="1636500" cy="16884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41"/>
          <p:cNvSpPr/>
          <p:nvPr>
            <p:ph idx="6" type="pic"/>
          </p:nvPr>
        </p:nvSpPr>
        <p:spPr>
          <a:xfrm>
            <a:off x="5455300" y="1350150"/>
            <a:ext cx="1636500" cy="16884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41"/>
          <p:cNvSpPr/>
          <p:nvPr>
            <p:ph idx="7" type="pic"/>
          </p:nvPr>
        </p:nvSpPr>
        <p:spPr>
          <a:xfrm>
            <a:off x="273650" y="3131825"/>
            <a:ext cx="1636500" cy="17289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41"/>
          <p:cNvSpPr/>
          <p:nvPr>
            <p:ph idx="8" type="pic"/>
          </p:nvPr>
        </p:nvSpPr>
        <p:spPr>
          <a:xfrm>
            <a:off x="1998688" y="3131825"/>
            <a:ext cx="1636500" cy="17289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41"/>
          <p:cNvSpPr/>
          <p:nvPr>
            <p:ph idx="9" type="pic"/>
          </p:nvPr>
        </p:nvSpPr>
        <p:spPr>
          <a:xfrm>
            <a:off x="3723713" y="3131825"/>
            <a:ext cx="1636500" cy="17289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p41"/>
          <p:cNvSpPr/>
          <p:nvPr>
            <p:ph idx="13" type="pic"/>
          </p:nvPr>
        </p:nvSpPr>
        <p:spPr>
          <a:xfrm>
            <a:off x="5455300" y="3131825"/>
            <a:ext cx="1636500" cy="17289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36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8" name="Google Shape;348;p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9" name="Google Shape;349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2" name="Google Shape;35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5" name="Google Shape;355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56" name="Google Shape;35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9" name="Google Shape;359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0" name="Google Shape;360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1" name="Google Shape;36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4" name="Google Shape;36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7" name="Google Shape;367;p4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8" name="Google Shape;368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1" name="Google Shape;371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77" name="Google Shape;377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3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1655875" y="1348125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1" name="Google Shape;51;p6"/>
          <p:cNvSpPr/>
          <p:nvPr/>
        </p:nvSpPr>
        <p:spPr>
          <a:xfrm>
            <a:off x="1655875" y="2100369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2" name="Google Shape;52;p6"/>
          <p:cNvSpPr/>
          <p:nvPr/>
        </p:nvSpPr>
        <p:spPr>
          <a:xfrm>
            <a:off x="1655875" y="2837025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3" name="Google Shape;53;p6"/>
          <p:cNvSpPr/>
          <p:nvPr/>
        </p:nvSpPr>
        <p:spPr>
          <a:xfrm>
            <a:off x="1655875" y="3573669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4" name="Google Shape;54;p6"/>
          <p:cNvSpPr/>
          <p:nvPr/>
        </p:nvSpPr>
        <p:spPr>
          <a:xfrm>
            <a:off x="1655875" y="4315525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5" name="Google Shape;55;p6"/>
          <p:cNvSpPr/>
          <p:nvPr/>
        </p:nvSpPr>
        <p:spPr>
          <a:xfrm>
            <a:off x="274950" y="1348075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00"/>
          </a:p>
        </p:txBody>
      </p:sp>
      <p:sp>
        <p:nvSpPr>
          <p:cNvPr id="56" name="Google Shape;56;p6"/>
          <p:cNvSpPr/>
          <p:nvPr/>
        </p:nvSpPr>
        <p:spPr>
          <a:xfrm>
            <a:off x="274950" y="2092550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57" name="Google Shape;57;p6"/>
          <p:cNvSpPr/>
          <p:nvPr/>
        </p:nvSpPr>
        <p:spPr>
          <a:xfrm>
            <a:off x="274950" y="2837025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58" name="Google Shape;58;p6"/>
          <p:cNvSpPr/>
          <p:nvPr/>
        </p:nvSpPr>
        <p:spPr>
          <a:xfrm>
            <a:off x="274950" y="3573675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59" name="Google Shape;59;p6"/>
          <p:cNvSpPr/>
          <p:nvPr/>
        </p:nvSpPr>
        <p:spPr>
          <a:xfrm>
            <a:off x="274950" y="4310325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60" name="Google Shape;60;p6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61" name="Google Shape;61;p6"/>
          <p:cNvSpPr txBox="1"/>
          <p:nvPr>
            <p:ph idx="1" type="subTitle"/>
          </p:nvPr>
        </p:nvSpPr>
        <p:spPr>
          <a:xfrm>
            <a:off x="1655875" y="1348075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2" name="Google Shape;62;p6"/>
          <p:cNvSpPr txBox="1"/>
          <p:nvPr>
            <p:ph idx="2" type="subTitle"/>
          </p:nvPr>
        </p:nvSpPr>
        <p:spPr>
          <a:xfrm>
            <a:off x="1655875" y="2092550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3" type="subTitle"/>
          </p:nvPr>
        </p:nvSpPr>
        <p:spPr>
          <a:xfrm>
            <a:off x="1655875" y="2837025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4" name="Google Shape;64;p6"/>
          <p:cNvSpPr txBox="1"/>
          <p:nvPr>
            <p:ph idx="4" type="subTitle"/>
          </p:nvPr>
        </p:nvSpPr>
        <p:spPr>
          <a:xfrm>
            <a:off x="1655875" y="3576275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5" name="Google Shape;65;p6"/>
          <p:cNvSpPr txBox="1"/>
          <p:nvPr>
            <p:ph idx="5" type="subTitle"/>
          </p:nvPr>
        </p:nvSpPr>
        <p:spPr>
          <a:xfrm>
            <a:off x="1655875" y="4315525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6" name="Google Shape;66;p6"/>
          <p:cNvSpPr txBox="1"/>
          <p:nvPr>
            <p:ph idx="6" type="subTitle"/>
          </p:nvPr>
        </p:nvSpPr>
        <p:spPr>
          <a:xfrm flipH="1">
            <a:off x="91975" y="1369047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67" name="Google Shape;67;p6"/>
          <p:cNvSpPr txBox="1"/>
          <p:nvPr>
            <p:ph idx="7" type="subTitle"/>
          </p:nvPr>
        </p:nvSpPr>
        <p:spPr>
          <a:xfrm flipH="1">
            <a:off x="91975" y="2113547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68" name="Google Shape;68;p6"/>
          <p:cNvSpPr txBox="1"/>
          <p:nvPr>
            <p:ph idx="8" type="subTitle"/>
          </p:nvPr>
        </p:nvSpPr>
        <p:spPr>
          <a:xfrm flipH="1">
            <a:off x="91975" y="2854085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69" name="Google Shape;69;p6"/>
          <p:cNvSpPr txBox="1"/>
          <p:nvPr>
            <p:ph idx="9" type="subTitle"/>
          </p:nvPr>
        </p:nvSpPr>
        <p:spPr>
          <a:xfrm flipH="1">
            <a:off x="91975" y="3592685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13" type="subTitle"/>
          </p:nvPr>
        </p:nvSpPr>
        <p:spPr>
          <a:xfrm flipH="1">
            <a:off x="91975" y="4336485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0" name="Google Shape;380;p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81" name="Google Shape;381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4" name="Google Shape;384;p5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85" name="Google Shape;385;p5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5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0" name="Google Shape;390;p5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1" name="Google Shape;391;p5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2" name="Google Shape;392;p5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3" name="Google Shape;393;p5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6" name="Google Shape;396;p5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7" name="Google Shape;397;p5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8" name="Google Shape;398;p54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9" name="Google Shape;399;p5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00" name="Google Shape;400;p54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1" name="Google Shape;401;p54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2" name="Google Shape;402;p54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5" name="Google Shape;405;p5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6" name="Google Shape;406;p5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7" name="Google Shape;407;p5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8" name="Google Shape;408;p5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9" name="Google Shape;409;p5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10" name="Google Shape;410;p5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1" name="Google Shape;411;p5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2" name="Google Shape;412;p5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3" name="Google Shape;413;p5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6" name="Google Shape;416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7" name="Google Shape;417;p5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5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5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2" name="Google Shape;422;p5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3" name="Google Shape;423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4" name="Google Shape;424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5" name="Google Shape;425;p5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6" name="Google Shape;426;p5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9" name="Google Shape;429;p5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0" name="Google Shape;430;p5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5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2" name="Google Shape;432;p5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5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4" name="Google Shape;434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5" name="Google Shape;43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6" name="Google Shape;436;p5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7" name="Google Shape;437;p5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8" name="Google Shape;438;p5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441" name="Google Shape;441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4" name="Google Shape;444;p6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6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6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7" name="Google Shape;447;p6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8" name="Google Shape;448;p6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9" name="Google Shape;449;p6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0" name="Google Shape;450;p6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1" name="Google Shape;451;p6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2" name="Google Shape;452;p6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3" name="Google Shape;453;p6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orybook 1">
  <p:cSld name="CUSTOM_4">
    <p:bg>
      <p:bgPr>
        <a:solidFill>
          <a:schemeClr val="dk2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/>
          <p:nvPr>
            <p:ph idx="2" type="pic"/>
          </p:nvPr>
        </p:nvSpPr>
        <p:spPr>
          <a:xfrm>
            <a:off x="4676850" y="279050"/>
            <a:ext cx="4201200" cy="4573800"/>
          </a:xfrm>
          <a:prstGeom prst="roundRect">
            <a:avLst>
              <a:gd fmla="val 4826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7"/>
          <p:cNvSpPr/>
          <p:nvPr/>
        </p:nvSpPr>
        <p:spPr>
          <a:xfrm>
            <a:off x="274950" y="1164975"/>
            <a:ext cx="4201200" cy="36936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74" name="Google Shape;74;p7"/>
          <p:cNvSpPr txBox="1"/>
          <p:nvPr>
            <p:ph idx="1" type="body"/>
          </p:nvPr>
        </p:nvSpPr>
        <p:spPr>
          <a:xfrm>
            <a:off x="510325" y="1412150"/>
            <a:ext cx="3733200" cy="31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5" name="Google Shape;75;p7"/>
          <p:cNvSpPr/>
          <p:nvPr/>
        </p:nvSpPr>
        <p:spPr>
          <a:xfrm>
            <a:off x="274950" y="284775"/>
            <a:ext cx="4201200" cy="704400"/>
          </a:xfrm>
          <a:prstGeom prst="roundRect">
            <a:avLst>
              <a:gd fmla="val 25275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/>
          </a:p>
        </p:txBody>
      </p:sp>
      <p:sp>
        <p:nvSpPr>
          <p:cNvPr id="76" name="Google Shape;76;p7"/>
          <p:cNvSpPr txBox="1"/>
          <p:nvPr>
            <p:ph type="title"/>
          </p:nvPr>
        </p:nvSpPr>
        <p:spPr>
          <a:xfrm>
            <a:off x="272650" y="327125"/>
            <a:ext cx="42012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77" name="Google Shape;77;p7"/>
          <p:cNvSpPr/>
          <p:nvPr/>
        </p:nvSpPr>
        <p:spPr>
          <a:xfrm>
            <a:off x="8008325" y="109825"/>
            <a:ext cx="1018200" cy="395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78" name="Google Shape;78;p7"/>
          <p:cNvSpPr txBox="1"/>
          <p:nvPr>
            <p:ph idx="3" type="subTitle"/>
          </p:nvPr>
        </p:nvSpPr>
        <p:spPr>
          <a:xfrm>
            <a:off x="8008325" y="109825"/>
            <a:ext cx="1018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ella Respira"/>
              <a:buNone/>
              <a:defRPr b="1" sz="11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orybook 2">
  <p:cSld name="CUSTOM_5">
    <p:bg>
      <p:bgPr>
        <a:solidFill>
          <a:schemeClr val="lt2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8"/>
          <p:cNvSpPr/>
          <p:nvPr>
            <p:ph idx="2" type="pic"/>
          </p:nvPr>
        </p:nvSpPr>
        <p:spPr>
          <a:xfrm>
            <a:off x="6781525" y="279050"/>
            <a:ext cx="2096400" cy="4573800"/>
          </a:xfrm>
          <a:prstGeom prst="roundRect">
            <a:avLst>
              <a:gd fmla="val 965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8"/>
          <p:cNvSpPr/>
          <p:nvPr/>
        </p:nvSpPr>
        <p:spPr>
          <a:xfrm>
            <a:off x="274950" y="1164975"/>
            <a:ext cx="6304500" cy="3693600"/>
          </a:xfrm>
          <a:prstGeom prst="roundRect">
            <a:avLst>
              <a:gd fmla="val 5734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82" name="Google Shape;82;p8"/>
          <p:cNvSpPr txBox="1"/>
          <p:nvPr>
            <p:ph idx="1" type="body"/>
          </p:nvPr>
        </p:nvSpPr>
        <p:spPr>
          <a:xfrm>
            <a:off x="552284" y="1335950"/>
            <a:ext cx="5739600" cy="31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83" name="Google Shape;83;p8"/>
          <p:cNvSpPr/>
          <p:nvPr/>
        </p:nvSpPr>
        <p:spPr>
          <a:xfrm>
            <a:off x="274950" y="284775"/>
            <a:ext cx="34179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84" name="Google Shape;84;p8"/>
          <p:cNvSpPr txBox="1"/>
          <p:nvPr>
            <p:ph type="title"/>
          </p:nvPr>
        </p:nvSpPr>
        <p:spPr>
          <a:xfrm>
            <a:off x="272650" y="327125"/>
            <a:ext cx="34179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85" name="Google Shape;85;p8"/>
          <p:cNvSpPr/>
          <p:nvPr/>
        </p:nvSpPr>
        <p:spPr>
          <a:xfrm>
            <a:off x="3890600" y="284775"/>
            <a:ext cx="2688900" cy="704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86" name="Google Shape;86;p8"/>
          <p:cNvSpPr txBox="1"/>
          <p:nvPr>
            <p:ph idx="3" type="subTitle"/>
          </p:nvPr>
        </p:nvSpPr>
        <p:spPr>
          <a:xfrm>
            <a:off x="3890675" y="284775"/>
            <a:ext cx="26889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orybook 3">
  <p:cSld name="CUSTOM_6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"/>
          <p:cNvSpPr/>
          <p:nvPr/>
        </p:nvSpPr>
        <p:spPr>
          <a:xfrm>
            <a:off x="274950" y="1164975"/>
            <a:ext cx="8598900" cy="3693600"/>
          </a:xfrm>
          <a:prstGeom prst="roundRect">
            <a:avLst>
              <a:gd fmla="val 5734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89" name="Google Shape;89;p9"/>
          <p:cNvSpPr txBox="1"/>
          <p:nvPr>
            <p:ph idx="1" type="body"/>
          </p:nvPr>
        </p:nvSpPr>
        <p:spPr>
          <a:xfrm>
            <a:off x="552275" y="1405150"/>
            <a:ext cx="80604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0" name="Google Shape;90;p9"/>
          <p:cNvSpPr/>
          <p:nvPr/>
        </p:nvSpPr>
        <p:spPr>
          <a:xfrm>
            <a:off x="274950" y="284775"/>
            <a:ext cx="5719200" cy="70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91" name="Google Shape;91;p9"/>
          <p:cNvSpPr/>
          <p:nvPr/>
        </p:nvSpPr>
        <p:spPr>
          <a:xfrm>
            <a:off x="6184900" y="284775"/>
            <a:ext cx="2688900" cy="704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92" name="Google Shape;92;p9"/>
          <p:cNvSpPr txBox="1"/>
          <p:nvPr>
            <p:ph type="title"/>
          </p:nvPr>
        </p:nvSpPr>
        <p:spPr>
          <a:xfrm>
            <a:off x="272650" y="327125"/>
            <a:ext cx="57192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93" name="Google Shape;93;p9"/>
          <p:cNvSpPr/>
          <p:nvPr/>
        </p:nvSpPr>
        <p:spPr>
          <a:xfrm>
            <a:off x="109155" y="109825"/>
            <a:ext cx="1018200" cy="395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94" name="Google Shape;94;p9"/>
          <p:cNvSpPr txBox="1"/>
          <p:nvPr>
            <p:ph idx="2" type="subTitle"/>
          </p:nvPr>
        </p:nvSpPr>
        <p:spPr>
          <a:xfrm>
            <a:off x="109150" y="109825"/>
            <a:ext cx="1018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ella Respira"/>
              <a:buNone/>
              <a:defRPr b="1" sz="11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3" type="subTitle"/>
          </p:nvPr>
        </p:nvSpPr>
        <p:spPr>
          <a:xfrm>
            <a:off x="6184900" y="284775"/>
            <a:ext cx="26889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1">
  <p:cSld name="CUSTOM_7">
    <p:bg>
      <p:bgPr>
        <a:solidFill>
          <a:schemeClr val="dk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>
            <p:ph idx="2" type="pic"/>
          </p:nvPr>
        </p:nvSpPr>
        <p:spPr>
          <a:xfrm>
            <a:off x="274950" y="1159275"/>
            <a:ext cx="2096400" cy="3705000"/>
          </a:xfrm>
          <a:prstGeom prst="roundRect">
            <a:avLst>
              <a:gd fmla="val 11005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0"/>
          <p:cNvSpPr/>
          <p:nvPr/>
        </p:nvSpPr>
        <p:spPr>
          <a:xfrm>
            <a:off x="254710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99" name="Google Shape;99;p10"/>
          <p:cNvSpPr/>
          <p:nvPr/>
        </p:nvSpPr>
        <p:spPr>
          <a:xfrm>
            <a:off x="254710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00" name="Google Shape;100;p10"/>
          <p:cNvSpPr/>
          <p:nvPr/>
        </p:nvSpPr>
        <p:spPr>
          <a:xfrm>
            <a:off x="274950" y="284775"/>
            <a:ext cx="2096400" cy="7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01" name="Google Shape;101;p10"/>
          <p:cNvSpPr txBox="1"/>
          <p:nvPr/>
        </p:nvSpPr>
        <p:spPr>
          <a:xfrm>
            <a:off x="2840350" y="1414100"/>
            <a:ext cx="57402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2" name="Google Shape;102;p10"/>
          <p:cNvSpPr txBox="1"/>
          <p:nvPr>
            <p:ph idx="1" type="body"/>
          </p:nvPr>
        </p:nvSpPr>
        <p:spPr>
          <a:xfrm>
            <a:off x="2845275" y="1412150"/>
            <a:ext cx="5732400" cy="31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type="title"/>
          </p:nvPr>
        </p:nvSpPr>
        <p:spPr>
          <a:xfrm>
            <a:off x="254710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04" name="Google Shape;104;p10"/>
          <p:cNvSpPr txBox="1"/>
          <p:nvPr>
            <p:ph idx="3" type="subTitle"/>
          </p:nvPr>
        </p:nvSpPr>
        <p:spPr>
          <a:xfrm>
            <a:off x="274950" y="2847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60" Type="http://schemas.openxmlformats.org/officeDocument/2006/relationships/theme" Target="../theme/theme2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Della Respira"/>
              <a:buNone/>
              <a:defRPr b="1" sz="42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010150" y="1510025"/>
            <a:ext cx="5522700" cy="20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○"/>
              <a:defRPr sz="1600">
                <a:latin typeface="DM Sans"/>
                <a:ea typeface="DM Sans"/>
                <a:cs typeface="DM Sans"/>
                <a:sym typeface="DM Sans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■"/>
              <a:defRPr sz="1600">
                <a:latin typeface="DM Sans"/>
                <a:ea typeface="DM Sans"/>
                <a:cs typeface="DM Sans"/>
                <a:sym typeface="DM Sans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○"/>
              <a:defRPr sz="1600">
                <a:latin typeface="DM Sans"/>
                <a:ea typeface="DM Sans"/>
                <a:cs typeface="DM Sans"/>
                <a:sym typeface="DM Sans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■"/>
              <a:defRPr sz="1600">
                <a:latin typeface="DM Sans"/>
                <a:ea typeface="DM Sans"/>
                <a:cs typeface="DM Sans"/>
                <a:sym typeface="DM Sans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○"/>
              <a:defRPr sz="1600">
                <a:latin typeface="DM Sans"/>
                <a:ea typeface="DM Sans"/>
                <a:cs typeface="DM Sans"/>
                <a:sym typeface="DM Sans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■"/>
              <a:defRPr sz="16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1"/>
          <p:cNvSpPr/>
          <p:nvPr/>
        </p:nvSpPr>
        <p:spPr>
          <a:xfrm>
            <a:off x="135600" y="1423900"/>
            <a:ext cx="8872800" cy="3452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Captioning Using VGG16 with Bahdanau Attention and LSTM: An Advanced Approach for Generating Descriptive Text</a:t>
            </a:r>
            <a:endParaRPr sz="4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9" name="Google Shape;459;p61"/>
          <p:cNvSpPr/>
          <p:nvPr/>
        </p:nvSpPr>
        <p:spPr>
          <a:xfrm>
            <a:off x="135600" y="181450"/>
            <a:ext cx="8872800" cy="10680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MINOR PROJECT</a:t>
            </a:r>
            <a:endParaRPr sz="4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70"/>
          <p:cNvSpPr/>
          <p:nvPr/>
        </p:nvSpPr>
        <p:spPr>
          <a:xfrm>
            <a:off x="135600" y="325475"/>
            <a:ext cx="4333800" cy="81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rPr>
              <a:t>THANK YOU!!</a:t>
            </a:r>
            <a:endParaRPr b="1" sz="3200">
              <a:solidFill>
                <a:schemeClr val="dk1"/>
              </a:solidFill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519" name="Google Shape;519;p70"/>
          <p:cNvSpPr/>
          <p:nvPr/>
        </p:nvSpPr>
        <p:spPr>
          <a:xfrm>
            <a:off x="135600" y="1389025"/>
            <a:ext cx="4333800" cy="3481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- 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ANIRUDH SHUKLA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00619011921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AIDS_B1_A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2021-2025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20" name="Google Shape;52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416400"/>
            <a:ext cx="4419599" cy="441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2"/>
          <p:cNvSpPr txBox="1"/>
          <p:nvPr>
            <p:ph idx="1" type="body"/>
          </p:nvPr>
        </p:nvSpPr>
        <p:spPr>
          <a:xfrm>
            <a:off x="496350" y="1593900"/>
            <a:ext cx="3754200" cy="29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Image captioning combines computer vision and natural language processing.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Generates textual descriptions for images.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Applications: Assistive technology, multimedia content organization, and search engines.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Approach: Use </a:t>
            </a:r>
            <a:r>
              <a:rPr b="1"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VGG16</a:t>
            </a: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image feature extraction and </a:t>
            </a:r>
            <a:r>
              <a:rPr b="1"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Bahdanau Attention</a:t>
            </a: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precise captioning.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5" name="Google Shape;465;p62"/>
          <p:cNvSpPr txBox="1"/>
          <p:nvPr/>
        </p:nvSpPr>
        <p:spPr>
          <a:xfrm>
            <a:off x="371950" y="377775"/>
            <a:ext cx="83517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66" name="Google Shape;46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71600"/>
            <a:ext cx="4291101" cy="3469675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63"/>
          <p:cNvSpPr txBox="1"/>
          <p:nvPr>
            <p:ph idx="1" type="body"/>
          </p:nvPr>
        </p:nvSpPr>
        <p:spPr>
          <a:xfrm>
            <a:off x="415075" y="1335950"/>
            <a:ext cx="3923700" cy="34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Build a system to generate </a:t>
            </a: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accurate, context-aware captions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images.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Combine </a:t>
            </a: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CNNs (VGG16)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visual features and </a:t>
            </a: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RNNs (LSTMs)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with attention for natural language generation.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Address challenges of capturing fine-grained details and relationships in images.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2" name="Google Shape;472;p63"/>
          <p:cNvSpPr txBox="1"/>
          <p:nvPr>
            <p:ph type="title"/>
          </p:nvPr>
        </p:nvSpPr>
        <p:spPr>
          <a:xfrm>
            <a:off x="272650" y="327125"/>
            <a:ext cx="42012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OBJECTIVE</a:t>
            </a:r>
            <a:endParaRPr/>
          </a:p>
        </p:txBody>
      </p:sp>
      <p:pic>
        <p:nvPicPr>
          <p:cNvPr id="473" name="Google Shape;47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3675"/>
            <a:ext cx="4465450" cy="48994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4"/>
          <p:cNvSpPr/>
          <p:nvPr/>
        </p:nvSpPr>
        <p:spPr>
          <a:xfrm>
            <a:off x="135600" y="150950"/>
            <a:ext cx="8727600" cy="784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rPr>
              <a:t>FLOWCHART</a:t>
            </a:r>
            <a:endParaRPr b="1" sz="3200">
              <a:solidFill>
                <a:schemeClr val="dk1"/>
              </a:solidFill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pic>
        <p:nvPicPr>
          <p:cNvPr id="479" name="Google Shape;47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050" y="1215975"/>
            <a:ext cx="8648150" cy="36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5"/>
          <p:cNvSpPr/>
          <p:nvPr/>
        </p:nvSpPr>
        <p:spPr>
          <a:xfrm>
            <a:off x="274475" y="273150"/>
            <a:ext cx="8536500" cy="7323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rPr>
              <a:t>METHODOLOGY</a:t>
            </a:r>
            <a:endParaRPr b="1" sz="3200">
              <a:solidFill>
                <a:schemeClr val="dk1"/>
              </a:solidFill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485" name="Google Shape;485;p65"/>
          <p:cNvSpPr/>
          <p:nvPr/>
        </p:nvSpPr>
        <p:spPr>
          <a:xfrm>
            <a:off x="4572125" y="1144925"/>
            <a:ext cx="4239000" cy="37257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❖"/>
            </a:pP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 Extraction: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➢"/>
            </a:pP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</a:t>
            </a: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VGG16</a:t>
            </a: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pre-trained on ImageNet to extract visual features.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❖"/>
            </a:pP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Caption Generation: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➢"/>
            </a:pP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Input features into </a:t>
            </a: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LSTM</a:t>
            </a: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network with Bahdanau Attention.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➢"/>
            </a:pP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Dynamically adjust focus using attention weights.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❖"/>
            </a:pPr>
            <a:r>
              <a:rPr b="1"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and Testing: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➢"/>
            </a:pP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Flickr 8k</a:t>
            </a: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dataset: Images paired with human-generated captions.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86" name="Google Shape;486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125" y="1317100"/>
            <a:ext cx="4239001" cy="3553525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6"/>
          <p:cNvSpPr/>
          <p:nvPr/>
        </p:nvSpPr>
        <p:spPr>
          <a:xfrm>
            <a:off x="135600" y="150950"/>
            <a:ext cx="4020000" cy="7848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2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rPr>
              <a:t>ROLE OF VGG16</a:t>
            </a:r>
            <a:endParaRPr b="1" sz="3200">
              <a:solidFill>
                <a:schemeClr val="dk1"/>
              </a:solidFill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492" name="Google Shape;492;p66"/>
          <p:cNvSpPr/>
          <p:nvPr/>
        </p:nvSpPr>
        <p:spPr>
          <a:xfrm>
            <a:off x="135600" y="1144925"/>
            <a:ext cx="4020000" cy="3725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Pre-trained CNN model for image feature extraction.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Processes images into rich, abstract feature vectors.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Outputs critical information such as shapes, textures, and object details.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Serves as input for the captioning model.</a:t>
            </a:r>
            <a:endParaRPr b="1" sz="4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93" name="Google Shape;493;p66"/>
          <p:cNvPicPr preferRelativeResize="0"/>
          <p:nvPr/>
        </p:nvPicPr>
        <p:blipFill rotWithShape="1">
          <a:blip r:embed="rId3">
            <a:alphaModFix/>
          </a:blip>
          <a:srcRect b="8742" l="0" r="0" t="0"/>
          <a:stretch/>
        </p:blipFill>
        <p:spPr>
          <a:xfrm>
            <a:off x="4428275" y="137938"/>
            <a:ext cx="4504550" cy="4867625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525" y="314488"/>
            <a:ext cx="6012425" cy="4514526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499" name="Google Shape;499;p67"/>
          <p:cNvSpPr txBox="1"/>
          <p:nvPr/>
        </p:nvSpPr>
        <p:spPr>
          <a:xfrm>
            <a:off x="6394350" y="988025"/>
            <a:ext cx="25560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 Extracted using VGG16 after preprocessing of Images.</a:t>
            </a:r>
            <a:endParaRPr sz="2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8"/>
          <p:cNvSpPr/>
          <p:nvPr/>
        </p:nvSpPr>
        <p:spPr>
          <a:xfrm>
            <a:off x="135600" y="150950"/>
            <a:ext cx="8710200" cy="784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rPr>
              <a:t>ROLE OF BAHDANU ATTENTION</a:t>
            </a:r>
            <a:endParaRPr b="1" sz="3200">
              <a:solidFill>
                <a:schemeClr val="dk1"/>
              </a:solidFill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505" name="Google Shape;505;p68"/>
          <p:cNvSpPr/>
          <p:nvPr/>
        </p:nvSpPr>
        <p:spPr>
          <a:xfrm>
            <a:off x="135600" y="1144925"/>
            <a:ext cx="4020000" cy="3725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Dynamically focuses on specific parts of the image during caption generation.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Ensures relevant image regions are emphasized at each step.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in detailed and contextually accurate captions.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Handles complex scenes with multiple objects.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06" name="Google Shape;50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4975" y="1176675"/>
            <a:ext cx="4550824" cy="3553325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9"/>
          <p:cNvSpPr/>
          <p:nvPr/>
        </p:nvSpPr>
        <p:spPr>
          <a:xfrm>
            <a:off x="135600" y="325475"/>
            <a:ext cx="4020000" cy="819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rPr>
              <a:t>RESULTS</a:t>
            </a:r>
            <a:endParaRPr b="1" sz="3200">
              <a:solidFill>
                <a:schemeClr val="dk1"/>
              </a:solidFill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512" name="Google Shape;512;p69"/>
          <p:cNvSpPr/>
          <p:nvPr/>
        </p:nvSpPr>
        <p:spPr>
          <a:xfrm>
            <a:off x="135600" y="1389025"/>
            <a:ext cx="4020000" cy="3481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Successfully generates accurate captions for various images.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Attention mechanism improves caption relevance and detail.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Demonstrates the ability to handle diverse and complex scenes.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13" name="Google Shape;513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200" y="412650"/>
            <a:ext cx="4562475" cy="4457975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roup/Class Project #1">
  <a:themeElements>
    <a:clrScheme name="Simple Light">
      <a:dk1>
        <a:srgbClr val="000000"/>
      </a:dk1>
      <a:lt1>
        <a:srgbClr val="D2DE9C"/>
      </a:lt1>
      <a:dk2>
        <a:srgbClr val="F3DFA5"/>
      </a:dk2>
      <a:lt2>
        <a:srgbClr val="DBEFF1"/>
      </a:lt2>
      <a:accent1>
        <a:srgbClr val="FD5E48"/>
      </a:accent1>
      <a:accent2>
        <a:srgbClr val="E6C2D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58C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